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7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9" r:id="rId8"/>
    <p:sldId id="262" r:id="rId9"/>
    <p:sldId id="263" r:id="rId10"/>
    <p:sldId id="265" r:id="rId11"/>
    <p:sldId id="267" r:id="rId12"/>
    <p:sldId id="271" r:id="rId13"/>
    <p:sldId id="272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7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6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386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5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752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38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6674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92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71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54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1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253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92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5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9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9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80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58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E4B4-2C36-3C45-A827-CAC992264647}" type="datetimeFigureOut">
              <a:rPr lang="en-US" smtClean="0"/>
              <a:t>9/5/16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CCBAB7-9501-3643-B256-692CB099F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94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2404534"/>
            <a:ext cx="8445328" cy="1646299"/>
          </a:xfrm>
        </p:spPr>
        <p:txBody>
          <a:bodyPr/>
          <a:lstStyle/>
          <a:p>
            <a:r>
              <a:rPr lang="en-US" sz="9600" dirty="0" smtClean="0"/>
              <a:t>NHS Meeting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August 26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2015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$10</a:t>
            </a:r>
          </a:p>
          <a:p>
            <a:r>
              <a:rPr lang="en-US" sz="2400" dirty="0" smtClean="0"/>
              <a:t>Must be turned in NO LATER </a:t>
            </a:r>
            <a:r>
              <a:rPr lang="en-US" sz="2400" dirty="0" smtClean="0"/>
              <a:t>THAN October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r>
              <a:rPr lang="en-US" sz="2400" dirty="0" smtClean="0"/>
              <a:t>Dues cover part of the costs of stoles and t-shirts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3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This year the Neon Run will be on </a:t>
            </a:r>
            <a:r>
              <a:rPr lang="en-US" sz="2400" b="1" dirty="0" smtClean="0"/>
              <a:t>OCTOBER13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.</a:t>
            </a:r>
          </a:p>
          <a:p>
            <a:pPr lvl="1"/>
            <a:r>
              <a:rPr lang="en-US" sz="2200" dirty="0" smtClean="0"/>
              <a:t>We will have more </a:t>
            </a:r>
            <a:r>
              <a:rPr lang="en-US" sz="2200" dirty="0" smtClean="0"/>
              <a:t>details for you soon</a:t>
            </a:r>
            <a:endParaRPr lang="en-US" sz="2200" dirty="0" smtClean="0"/>
          </a:p>
          <a:p>
            <a:r>
              <a:rPr lang="en-US" sz="2400" dirty="0" smtClean="0"/>
              <a:t>Induction this year is </a:t>
            </a:r>
            <a:r>
              <a:rPr lang="en-US" sz="2400" b="1" dirty="0" smtClean="0"/>
              <a:t>NOVEMBER </a:t>
            </a:r>
            <a:r>
              <a:rPr lang="en-US" sz="2400" b="1" dirty="0" smtClean="0"/>
              <a:t>2</a:t>
            </a:r>
            <a:r>
              <a:rPr lang="en-US" sz="2400" b="1" baseline="30000" dirty="0" smtClean="0"/>
              <a:t>nd</a:t>
            </a:r>
            <a:endParaRPr lang="en-US" sz="2400" b="1" dirty="0" smtClean="0"/>
          </a:p>
          <a:p>
            <a:r>
              <a:rPr lang="en-US" sz="2400" dirty="0" smtClean="0"/>
              <a:t>Hooding Ceremony is </a:t>
            </a:r>
            <a:r>
              <a:rPr lang="en-US" sz="2400" b="1" dirty="0" smtClean="0"/>
              <a:t>April 5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Carnation Sale is sometime in </a:t>
            </a:r>
            <a:r>
              <a:rPr lang="en-US" sz="2400" b="1" dirty="0" smtClean="0"/>
              <a:t>February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7295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Pics for Purpose/Nick Aaronson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2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Project for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Honor Flight:</a:t>
            </a:r>
          </a:p>
          <a:p>
            <a:r>
              <a:rPr lang="en-US" dirty="0" smtClean="0"/>
              <a:t>Last </a:t>
            </a:r>
            <a:r>
              <a:rPr lang="en-US" dirty="0"/>
              <a:t>year Olathe East was honored by the Heartland Honor Flight for our service to veterans. Our school was awarded a flag that flew over Washington DC on September 11th </a:t>
            </a:r>
            <a:r>
              <a:rPr lang="en-US" dirty="0" smtClean="0"/>
              <a:t>of </a:t>
            </a:r>
            <a:r>
              <a:rPr lang="en-US" dirty="0"/>
              <a:t>last year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523" y="3222868"/>
            <a:ext cx="4526048" cy="3506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59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Please check in with your </a:t>
            </a:r>
            <a:r>
              <a:rPr lang="en-US" sz="4000" dirty="0" smtClean="0"/>
              <a:t>officer 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A-C: </a:t>
            </a:r>
            <a:r>
              <a:rPr lang="en-US" sz="3600" dirty="0" smtClean="0"/>
              <a:t>Ali </a:t>
            </a:r>
            <a:r>
              <a:rPr lang="en-US" sz="3600" dirty="0" err="1" smtClean="0"/>
              <a:t>Karamali</a:t>
            </a:r>
            <a:endParaRPr lang="en-US" sz="3600" dirty="0" smtClean="0"/>
          </a:p>
          <a:p>
            <a:r>
              <a:rPr lang="en-US" sz="3600" b="1" dirty="0" smtClean="0"/>
              <a:t>D-G: </a:t>
            </a:r>
            <a:r>
              <a:rPr lang="en-US" sz="3600" dirty="0" smtClean="0"/>
              <a:t>Katie Horton</a:t>
            </a:r>
            <a:endParaRPr lang="en-US" sz="3600" dirty="0" smtClean="0"/>
          </a:p>
          <a:p>
            <a:r>
              <a:rPr lang="en-US" sz="3600" b="1" dirty="0" smtClean="0"/>
              <a:t>H-K: </a:t>
            </a:r>
            <a:r>
              <a:rPr lang="en-US" sz="3600" dirty="0" smtClean="0"/>
              <a:t>Allie Jones</a:t>
            </a:r>
            <a:endParaRPr lang="en-US" sz="3600" dirty="0" smtClean="0"/>
          </a:p>
          <a:p>
            <a:r>
              <a:rPr lang="en-US" sz="3600" b="1" dirty="0" smtClean="0"/>
              <a:t>L-N: </a:t>
            </a:r>
            <a:r>
              <a:rPr lang="en-US" sz="3600" dirty="0" smtClean="0"/>
              <a:t>Sam </a:t>
            </a:r>
            <a:r>
              <a:rPr lang="en-US" sz="3600" dirty="0" err="1" smtClean="0"/>
              <a:t>Ockerhausen</a:t>
            </a:r>
            <a:endParaRPr lang="en-US" sz="3600" dirty="0" smtClean="0"/>
          </a:p>
          <a:p>
            <a:r>
              <a:rPr lang="en-US" sz="3600" b="1" dirty="0" smtClean="0"/>
              <a:t>O-Si: </a:t>
            </a:r>
            <a:r>
              <a:rPr lang="en-US" sz="3600" dirty="0" smtClean="0"/>
              <a:t>Sami Lyons</a:t>
            </a:r>
            <a:endParaRPr lang="en-US" sz="3600" dirty="0" smtClean="0"/>
          </a:p>
          <a:p>
            <a:r>
              <a:rPr lang="en-US" sz="3600" b="1" dirty="0" smtClean="0"/>
              <a:t>Sm-W: </a:t>
            </a:r>
            <a:r>
              <a:rPr lang="en-US" sz="3600" dirty="0" smtClean="0"/>
              <a:t>Grace Seger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3063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Officer Introductions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Ali </a:t>
            </a:r>
            <a:r>
              <a:rPr lang="en-US" sz="3200" dirty="0" err="1" smtClean="0"/>
              <a:t>Karamali</a:t>
            </a:r>
            <a:r>
              <a:rPr lang="en-US" sz="3200" dirty="0" smtClean="0"/>
              <a:t> </a:t>
            </a:r>
            <a:r>
              <a:rPr lang="en-US" sz="3200" dirty="0" smtClean="0"/>
              <a:t>– President</a:t>
            </a:r>
          </a:p>
          <a:p>
            <a:r>
              <a:rPr lang="en-US" sz="3200" dirty="0" smtClean="0"/>
              <a:t>Katie Horton</a:t>
            </a:r>
            <a:r>
              <a:rPr lang="en-US" sz="3200" dirty="0" smtClean="0"/>
              <a:t> </a:t>
            </a:r>
            <a:r>
              <a:rPr lang="en-US" sz="3200" dirty="0" smtClean="0"/>
              <a:t>– Vice President</a:t>
            </a:r>
          </a:p>
          <a:p>
            <a:r>
              <a:rPr lang="en-US" sz="3200" dirty="0" smtClean="0"/>
              <a:t>Sami Lyons &amp; Grace Seger</a:t>
            </a:r>
            <a:r>
              <a:rPr lang="en-US" sz="3200" dirty="0" smtClean="0"/>
              <a:t>– </a:t>
            </a:r>
            <a:r>
              <a:rPr lang="en-US" sz="3200" dirty="0" smtClean="0"/>
              <a:t>Secretaries</a:t>
            </a:r>
          </a:p>
          <a:p>
            <a:r>
              <a:rPr lang="en-US" sz="3200" dirty="0" smtClean="0"/>
              <a:t>Sam </a:t>
            </a:r>
            <a:r>
              <a:rPr lang="en-US" sz="3200" dirty="0" err="1" smtClean="0"/>
              <a:t>Ockerhausen</a:t>
            </a:r>
            <a:r>
              <a:rPr lang="en-US" sz="3200" dirty="0" smtClean="0"/>
              <a:t> </a:t>
            </a:r>
            <a:r>
              <a:rPr lang="en-US" sz="3200" dirty="0" smtClean="0"/>
              <a:t>– Treasurer</a:t>
            </a:r>
          </a:p>
          <a:p>
            <a:r>
              <a:rPr lang="en-US" sz="3200" dirty="0" smtClean="0"/>
              <a:t>Allie Jones- Historian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754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 101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are not already signed up for Remind 101 or you were somehow dropped, text </a:t>
            </a:r>
            <a:r>
              <a:rPr lang="en-US" sz="4400" b="1" dirty="0" smtClean="0"/>
              <a:t>******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892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Hours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6866"/>
            <a:ext cx="8596668" cy="4849811"/>
          </a:xfrm>
        </p:spPr>
        <p:txBody>
          <a:bodyPr>
            <a:noAutofit/>
          </a:bodyPr>
          <a:lstStyle/>
          <a:p>
            <a:r>
              <a:rPr lang="en-US" sz="2000" dirty="0" smtClean="0"/>
              <a:t>32 hours are required for </a:t>
            </a:r>
            <a:r>
              <a:rPr lang="en-US" sz="2000" dirty="0" smtClean="0"/>
              <a:t>members (4 Recycling</a:t>
            </a:r>
            <a:r>
              <a:rPr lang="en-US" sz="2000" dirty="0" smtClean="0"/>
              <a:t>, 3 Neon Run, 25 Others)</a:t>
            </a:r>
            <a:endParaRPr lang="en-US" sz="2000" dirty="0" smtClean="0"/>
          </a:p>
          <a:p>
            <a:pPr lvl="1"/>
            <a:r>
              <a:rPr lang="en-US" sz="2000" dirty="0" smtClean="0"/>
              <a:t>Half are due by </a:t>
            </a:r>
            <a:r>
              <a:rPr lang="en-US" sz="2000" dirty="0" smtClean="0"/>
              <a:t>December 20th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HOURS </a:t>
            </a:r>
            <a:r>
              <a:rPr lang="en-US" sz="2000" dirty="0" smtClean="0"/>
              <a:t>SUBMITTED ONLINE THIS YEAR</a:t>
            </a:r>
          </a:p>
          <a:p>
            <a:pPr lvl="1"/>
            <a:r>
              <a:rPr lang="en-US" sz="2000" dirty="0" smtClean="0"/>
              <a:t>Google form is located on the NHS website: </a:t>
            </a:r>
            <a:r>
              <a:rPr lang="en-US" sz="2000" dirty="0" err="1" smtClean="0"/>
              <a:t>oenhs.weebly.com</a:t>
            </a:r>
            <a:endParaRPr lang="en-US" sz="2000" dirty="0" smtClean="0"/>
          </a:p>
          <a:p>
            <a:pPr lvl="1"/>
            <a:r>
              <a:rPr lang="en-US" sz="2000" dirty="0" smtClean="0"/>
              <a:t>Hours must be submitted within the month they are completed</a:t>
            </a:r>
          </a:p>
          <a:p>
            <a:pPr lvl="1"/>
            <a:r>
              <a:rPr lang="en-US" sz="2000" dirty="0"/>
              <a:t>W</a:t>
            </a:r>
            <a:r>
              <a:rPr lang="en-US" sz="2000" dirty="0" smtClean="0"/>
              <a:t>e </a:t>
            </a:r>
            <a:r>
              <a:rPr lang="en-US" sz="2000" dirty="0"/>
              <a:t>do verify sponsor contact </a:t>
            </a:r>
            <a:r>
              <a:rPr lang="en-US" sz="2000" dirty="0" smtClean="0"/>
              <a:t>information and we have a time stamp of when you turn it in</a:t>
            </a:r>
            <a:endParaRPr lang="en-US" sz="2000" dirty="0" smtClean="0"/>
          </a:p>
          <a:p>
            <a:r>
              <a:rPr lang="en-US" sz="2000" dirty="0" smtClean="0"/>
              <a:t>ONLY </a:t>
            </a:r>
            <a:r>
              <a:rPr lang="en-US" sz="2400" b="1" dirty="0" smtClean="0"/>
              <a:t>HALF</a:t>
            </a:r>
            <a:r>
              <a:rPr lang="en-US" sz="2000" dirty="0" smtClean="0"/>
              <a:t> OF YOUR HOURS MAY COME FROM SCHOOL ACTIVITES</a:t>
            </a:r>
          </a:p>
          <a:p>
            <a:pPr lvl="1"/>
            <a:r>
              <a:rPr lang="en-US" sz="2000" dirty="0" smtClean="0"/>
              <a:t>Theatre – only performances will </a:t>
            </a:r>
            <a:r>
              <a:rPr lang="en-US" sz="2000" dirty="0" smtClean="0"/>
              <a:t>count</a:t>
            </a:r>
          </a:p>
          <a:p>
            <a:pPr lvl="1"/>
            <a:r>
              <a:rPr lang="en-US" sz="2000" dirty="0" smtClean="0"/>
              <a:t>All Hawk Leaders will receive 8 hours of community service</a:t>
            </a:r>
            <a:endParaRPr lang="en-US" sz="2000" dirty="0" smtClean="0"/>
          </a:p>
          <a:p>
            <a:r>
              <a:rPr lang="en-US" sz="2000" dirty="0" smtClean="0"/>
              <a:t>The hours spreadsheet will be updated twice a month</a:t>
            </a:r>
          </a:p>
        </p:txBody>
      </p:sp>
    </p:spTree>
    <p:extLst>
      <p:ext uri="{BB962C8B-B14F-4D97-AF65-F5344CB8AC3E}">
        <p14:creationId xmlns:p14="http://schemas.microsoft.com/office/powerpoint/2010/main" val="4054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449" y="506626"/>
            <a:ext cx="6120285" cy="563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37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1263"/>
            <a:ext cx="8596668" cy="47401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During the meeting we will be doing community service projects</a:t>
            </a:r>
          </a:p>
          <a:p>
            <a:r>
              <a:rPr lang="en-US" dirty="0" smtClean="0"/>
              <a:t>This </a:t>
            </a:r>
            <a:r>
              <a:rPr lang="en-US" dirty="0"/>
              <a:t>means meetings will start at </a:t>
            </a:r>
            <a:r>
              <a:rPr lang="en-US" b="1" dirty="0"/>
              <a:t>7:00 </a:t>
            </a:r>
            <a:r>
              <a:rPr lang="en-US" b="1" dirty="0" smtClean="0"/>
              <a:t>a.m</a:t>
            </a:r>
            <a:r>
              <a:rPr lang="en-US" dirty="0" smtClean="0"/>
              <a:t>. on Wednesdays</a:t>
            </a:r>
          </a:p>
          <a:p>
            <a:r>
              <a:rPr lang="en-US" dirty="0" smtClean="0"/>
              <a:t>If </a:t>
            </a:r>
            <a:r>
              <a:rPr lang="en-US" dirty="0"/>
              <a:t>you aren't there by 7:10 you will </a:t>
            </a:r>
            <a:r>
              <a:rPr lang="en-US" sz="1800" b="1" dirty="0"/>
              <a:t>NOT</a:t>
            </a:r>
            <a:r>
              <a:rPr lang="en-US" dirty="0"/>
              <a:t> receive credit for being there unless you spoke to your officer </a:t>
            </a:r>
            <a:r>
              <a:rPr lang="en-US" dirty="0" smtClean="0"/>
              <a:t>about your situation</a:t>
            </a:r>
            <a:endParaRPr lang="en-US" dirty="0"/>
          </a:p>
          <a:p>
            <a:r>
              <a:rPr lang="en-US" dirty="0" smtClean="0"/>
              <a:t>Projects will include </a:t>
            </a:r>
          </a:p>
          <a:p>
            <a:pPr lvl="1"/>
            <a:r>
              <a:rPr lang="en-US" dirty="0" smtClean="0"/>
              <a:t>Veteran Letters</a:t>
            </a:r>
          </a:p>
          <a:p>
            <a:pPr lvl="1"/>
            <a:r>
              <a:rPr lang="en-US" dirty="0" smtClean="0"/>
              <a:t>Meals on Wheels </a:t>
            </a:r>
          </a:p>
          <a:p>
            <a:pPr lvl="1"/>
            <a:r>
              <a:rPr lang="en-US" dirty="0" smtClean="0"/>
              <a:t>Mini Pumpkins </a:t>
            </a:r>
          </a:p>
          <a:p>
            <a:pPr lvl="1"/>
            <a:r>
              <a:rPr lang="en-US" dirty="0" smtClean="0"/>
              <a:t>Operation Christmas Child </a:t>
            </a:r>
          </a:p>
          <a:p>
            <a:pPr lvl="1"/>
            <a:r>
              <a:rPr lang="en-US" dirty="0" smtClean="0"/>
              <a:t>Thanksgiving in a Box </a:t>
            </a:r>
          </a:p>
          <a:p>
            <a:pPr lvl="1"/>
            <a:r>
              <a:rPr lang="en-US" dirty="0" smtClean="0"/>
              <a:t>Snowflakes</a:t>
            </a:r>
          </a:p>
          <a:p>
            <a:pPr lvl="1"/>
            <a:r>
              <a:rPr lang="en-US" dirty="0" smtClean="0"/>
              <a:t>Valentines Cards</a:t>
            </a:r>
          </a:p>
          <a:p>
            <a:pPr lvl="1"/>
            <a:r>
              <a:rPr lang="en-US" dirty="0" smtClean="0"/>
              <a:t>Crafts to retirement homes</a:t>
            </a:r>
          </a:p>
          <a:p>
            <a:pPr lvl="1"/>
            <a:r>
              <a:rPr lang="en-US" dirty="0" smtClean="0"/>
              <a:t>Letters to Teachers </a:t>
            </a:r>
          </a:p>
          <a:p>
            <a:pPr lvl="1"/>
            <a:r>
              <a:rPr lang="en-US" dirty="0" smtClean="0"/>
              <a:t>Breakfast for teaches 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23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Lunches for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month of September ALL members can sign up to do lunches on the website. </a:t>
            </a:r>
          </a:p>
          <a:p>
            <a:r>
              <a:rPr lang="en-US" dirty="0" smtClean="0"/>
              <a:t>Each Lunch will count for 10 minutes of community service </a:t>
            </a:r>
          </a:p>
          <a:p>
            <a:pPr lvl="1"/>
            <a:r>
              <a:rPr lang="en-US" dirty="0" smtClean="0"/>
              <a:t>6 lunches=1 Hour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Members must complete FOUR recyclings</a:t>
            </a:r>
          </a:p>
          <a:p>
            <a:r>
              <a:rPr lang="en-US" sz="2000" dirty="0" smtClean="0"/>
              <a:t>Recycling is on Thursdays from 7:45-8:15 </a:t>
            </a:r>
            <a:r>
              <a:rPr lang="en-US" sz="2000" dirty="0" smtClean="0"/>
              <a:t>am</a:t>
            </a:r>
          </a:p>
          <a:p>
            <a:r>
              <a:rPr lang="en-US" sz="2000" dirty="0" smtClean="0"/>
              <a:t>If you cant make it, tell your officer and they will reschedule you</a:t>
            </a:r>
            <a:endParaRPr lang="en-US" sz="2000" dirty="0" smtClean="0"/>
          </a:p>
          <a:p>
            <a:r>
              <a:rPr lang="en-US" sz="2000" dirty="0" smtClean="0"/>
              <a:t>Sessions </a:t>
            </a:r>
            <a:r>
              <a:rPr lang="en-US" sz="2000" dirty="0" smtClean="0"/>
              <a:t>are split up by officer group</a:t>
            </a:r>
          </a:p>
          <a:p>
            <a:pPr lvl="1"/>
            <a:r>
              <a:rPr lang="en-US" sz="2000" dirty="0" smtClean="0"/>
              <a:t>Each officer group has four weeks to complete their recycling</a:t>
            </a:r>
          </a:p>
          <a:p>
            <a:pPr lvl="1"/>
            <a:r>
              <a:rPr lang="en-US" sz="2000" dirty="0" smtClean="0"/>
              <a:t>First session: TOMORROW</a:t>
            </a:r>
          </a:p>
          <a:p>
            <a:r>
              <a:rPr lang="en-US" sz="2000" dirty="0" smtClean="0"/>
              <a:t>Check in with your </a:t>
            </a:r>
            <a:r>
              <a:rPr lang="en-US" sz="2000" dirty="0" smtClean="0"/>
              <a:t>officer/Sam </a:t>
            </a:r>
            <a:r>
              <a:rPr lang="en-US" sz="2000" dirty="0" smtClean="0"/>
              <a:t>when you get there to </a:t>
            </a:r>
            <a:r>
              <a:rPr lang="en-US" sz="2000" dirty="0" smtClean="0"/>
              <a:t>recycle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2303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Recycling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Ali</a:t>
            </a:r>
            <a:r>
              <a:rPr lang="en-US" sz="2400" b="1" dirty="0" smtClean="0"/>
              <a:t> –</a:t>
            </a:r>
            <a:r>
              <a:rPr lang="en-US" sz="2400" dirty="0" smtClean="0"/>
              <a:t> Sept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Oct 27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Dec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Feb 23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</a:t>
            </a:r>
            <a:endParaRPr lang="en-US" sz="2400" dirty="0" smtClean="0"/>
          </a:p>
          <a:p>
            <a:r>
              <a:rPr lang="en-US" sz="2400" b="1" dirty="0" smtClean="0"/>
              <a:t>Katie</a:t>
            </a:r>
            <a:r>
              <a:rPr lang="en-US" sz="2400" b="1" dirty="0" smtClean="0"/>
              <a:t> – </a:t>
            </a:r>
            <a:r>
              <a:rPr lang="en-US" sz="2400" dirty="0" smtClean="0"/>
              <a:t>Sept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Nov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Jan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Mar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</a:t>
            </a:r>
            <a:endParaRPr lang="en-US" sz="2400" dirty="0" smtClean="0"/>
          </a:p>
          <a:p>
            <a:r>
              <a:rPr lang="en-US" sz="2400" b="1" dirty="0" smtClean="0"/>
              <a:t>Sami</a:t>
            </a:r>
            <a:r>
              <a:rPr lang="en-US" sz="2400" b="1" dirty="0" smtClean="0"/>
              <a:t> </a:t>
            </a:r>
            <a:r>
              <a:rPr lang="en-US" sz="2400" b="1" dirty="0" smtClean="0"/>
              <a:t>– </a:t>
            </a:r>
            <a:r>
              <a:rPr lang="en-US" sz="2400" dirty="0" smtClean="0"/>
              <a:t>Sept 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Nov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Jan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Mar 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</a:t>
            </a:r>
            <a:endParaRPr lang="en-US" sz="2400" dirty="0" smtClean="0"/>
          </a:p>
          <a:p>
            <a:r>
              <a:rPr lang="en-US" sz="2400" b="1" dirty="0" smtClean="0"/>
              <a:t>Grace</a:t>
            </a:r>
            <a:r>
              <a:rPr lang="en-US" sz="2400" b="1" dirty="0" smtClean="0"/>
              <a:t> </a:t>
            </a:r>
            <a:r>
              <a:rPr lang="en-US" sz="2400" b="1" dirty="0" smtClean="0"/>
              <a:t>– </a:t>
            </a:r>
            <a:r>
              <a:rPr lang="en-US" sz="2400" dirty="0" smtClean="0"/>
              <a:t>Sept 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Nov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Jan 26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Mar 23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</a:t>
            </a:r>
            <a:endParaRPr lang="en-US" sz="2400" dirty="0" smtClean="0"/>
          </a:p>
          <a:p>
            <a:r>
              <a:rPr lang="en-US" sz="2400" b="1" dirty="0" smtClean="0"/>
              <a:t>Sam</a:t>
            </a:r>
            <a:r>
              <a:rPr lang="en-US" sz="2400" b="1" dirty="0" smtClean="0"/>
              <a:t> </a:t>
            </a:r>
            <a:r>
              <a:rPr lang="en-US" sz="2400" b="1" dirty="0" smtClean="0"/>
              <a:t>– </a:t>
            </a:r>
            <a:r>
              <a:rPr lang="en-US" sz="2400" dirty="0" smtClean="0"/>
              <a:t>Oct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Dec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Feb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Mar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</a:t>
            </a:r>
            <a:endParaRPr lang="en-US" sz="2400" dirty="0" smtClean="0"/>
          </a:p>
          <a:p>
            <a:r>
              <a:rPr lang="en-US" sz="2400" b="1" dirty="0" smtClean="0"/>
              <a:t>Allie</a:t>
            </a:r>
            <a:r>
              <a:rPr lang="en-US" sz="2400" b="1" dirty="0" smtClean="0"/>
              <a:t>– </a:t>
            </a:r>
            <a:r>
              <a:rPr lang="en-US" sz="2400" dirty="0" smtClean="0"/>
              <a:t>Oct 13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Dec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Feb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April 6</a:t>
            </a:r>
            <a:r>
              <a:rPr lang="en-US" sz="2400" baseline="30000" dirty="0" smtClean="0"/>
              <a:t>th</a:t>
            </a:r>
            <a:r>
              <a:rPr lang="en-US" sz="2400" b="1" dirty="0" smtClean="0"/>
              <a:t>,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22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1949</TotalTime>
  <Words>511</Words>
  <Application>Microsoft Macintosh PowerPoint</Application>
  <PresentationFormat>Widescreen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Trebuchet MS</vt:lpstr>
      <vt:lpstr>Wingdings 3</vt:lpstr>
      <vt:lpstr>Arial</vt:lpstr>
      <vt:lpstr>Facet</vt:lpstr>
      <vt:lpstr>NHS Meeting</vt:lpstr>
      <vt:lpstr>Officer Introductions</vt:lpstr>
      <vt:lpstr>Remind 101 Info</vt:lpstr>
      <vt:lpstr>Hours Policies</vt:lpstr>
      <vt:lpstr>PowerPoint Presentation</vt:lpstr>
      <vt:lpstr>Meetings</vt:lpstr>
      <vt:lpstr>Lunches for Members</vt:lpstr>
      <vt:lpstr>Recycling</vt:lpstr>
      <vt:lpstr>Recycling Schedule</vt:lpstr>
      <vt:lpstr>Dues</vt:lpstr>
      <vt:lpstr>Important Dates</vt:lpstr>
      <vt:lpstr>Pics for Purpose/Nick Aaronson</vt:lpstr>
      <vt:lpstr>Service Project for Meeting</vt:lpstr>
      <vt:lpstr>Please check in with your officer 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NHS Meeting</dc:title>
  <dc:creator>Jenna Lillian</dc:creator>
  <cp:lastModifiedBy>Microsoft Office User</cp:lastModifiedBy>
  <cp:revision>15</cp:revision>
  <dcterms:created xsi:type="dcterms:W3CDTF">2015-08-22T23:45:47Z</dcterms:created>
  <dcterms:modified xsi:type="dcterms:W3CDTF">2016-09-07T03:57:01Z</dcterms:modified>
</cp:coreProperties>
</file>